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3"/>
    <p:sldId id="257" r:id="rId4"/>
  </p:sldIdLst>
  <p:sldSz cx="9144000" cy="5144135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